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4AFA7-1DEA-5D4E-95A3-B3D858941281}" v="17" dt="2021-04-26T15:35:48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7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0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3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14D6-5956-4407-BD50-3A47BD267E3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D298-E683-4CF9-A82A-8BE58FC6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-12032" y="0"/>
            <a:ext cx="12204032" cy="706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2901" y="-20532"/>
            <a:ext cx="7804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Athens Wellbeing Project</a:t>
            </a: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993" y="382600"/>
            <a:ext cx="522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Harrison Huang | Grace Bagwell Adams | Epidemiology | Spring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609" y="1156399"/>
            <a:ext cx="3196391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The Athens Wellbeing Project (AWP) aims to empower the Athens community with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meaningful data </a:t>
            </a:r>
            <a:r>
              <a:rPr lang="en-US" sz="1200" dirty="0">
                <a:latin typeface="Georgia" panose="02040502050405020303" pitchFamily="18" charset="0"/>
              </a:rPr>
              <a:t>that will lead to more informed decision-making and greater quality of life for our citizens. AWP collects representative sample data from Athens-Clarke county, publishing reports that focus on its its 5 domain areas: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lifelong learning, health, housing, community safety, and civic vitality</a:t>
            </a:r>
            <a:r>
              <a:rPr lang="en-US" sz="1200" dirty="0">
                <a:latin typeface="Georgia" panose="02040502050405020303" pitchFamily="18" charset="0"/>
              </a:rPr>
              <a:t>. In addition, they fill other public health gaps in the community through other projects like this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behavioral health community needs assessment </a:t>
            </a:r>
            <a:r>
              <a:rPr lang="en-US" sz="1200" dirty="0">
                <a:latin typeface="Georgia" panose="02040502050405020303" pitchFamily="18" charset="0"/>
              </a:rPr>
              <a:t>or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partnerships </a:t>
            </a:r>
            <a:r>
              <a:rPr lang="en-US" sz="1200" dirty="0">
                <a:latin typeface="Georgia" panose="02040502050405020303" pitchFamily="18" charset="0"/>
              </a:rPr>
              <a:t>with other community stakeholders like the Athens Area Community Foundation and Envision Athens. 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745957" y="922640"/>
            <a:ext cx="2189747" cy="231313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Site Description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653408" y="4408572"/>
            <a:ext cx="2189747" cy="231313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Project Description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377" y="4708559"/>
            <a:ext cx="3392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We conducted a behavioral health community needs assessment surveying behavioral health providers in Athens and its contiguous counties with a focus on the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effects of COVID-19. </a:t>
            </a:r>
            <a:r>
              <a:rPr lang="en-US" sz="1200" dirty="0">
                <a:latin typeface="Georgia" panose="02040502050405020303" pitchFamily="18" charset="0"/>
              </a:rPr>
              <a:t>The survey was sent in November of 2020 with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65 organizations </a:t>
            </a:r>
            <a:r>
              <a:rPr lang="en-US" sz="1200" dirty="0">
                <a:latin typeface="Georgia" panose="02040502050405020303" pitchFamily="18" charset="0"/>
              </a:rPr>
              <a:t>responding. The survey was comprised of 65 quantitative and qualitative questions focusing on finances and sustainability, supply availability, opioid treatment, telemedicine, COVID-19 procedures, and client information. 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4796585" y="890110"/>
            <a:ext cx="2358188" cy="231313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Images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9220198" y="890111"/>
            <a:ext cx="2189747" cy="231313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29" name="Round Diagonal Corner Rectangle 28"/>
          <p:cNvSpPr/>
          <p:nvPr/>
        </p:nvSpPr>
        <p:spPr>
          <a:xfrm>
            <a:off x="9220198" y="4484801"/>
            <a:ext cx="2189747" cy="231313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Products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57667" y="1154967"/>
            <a:ext cx="3265452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eorgia" panose="02040502050405020303" pitchFamily="18" charset="0"/>
              </a:rPr>
              <a:t>Telehealth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Prior to COVID-19,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only 30% </a:t>
            </a:r>
            <a:r>
              <a:rPr lang="en-US" sz="1200" dirty="0">
                <a:latin typeface="Georgia" panose="02040502050405020303" pitchFamily="18" charset="0"/>
              </a:rPr>
              <a:t>of providers used telehealth. Now,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77.5% </a:t>
            </a:r>
            <a:r>
              <a:rPr lang="en-US" sz="1200" dirty="0">
                <a:latin typeface="Georgia" panose="02040502050405020303" pitchFamily="18" charset="0"/>
              </a:rPr>
              <a:t>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75.9% </a:t>
            </a:r>
            <a:r>
              <a:rPr lang="en-US" sz="1200" dirty="0">
                <a:latin typeface="Georgia" panose="02040502050405020303" pitchFamily="18" charset="0"/>
              </a:rPr>
              <a:t>plan to continue use after the pandemic.</a:t>
            </a:r>
          </a:p>
          <a:p>
            <a:r>
              <a:rPr lang="en-US" sz="1200" b="1" dirty="0">
                <a:latin typeface="Georgia" panose="02040502050405020303" pitchFamily="18" charset="0"/>
              </a:rPr>
              <a:t>Medication Assisted Treatment (MAT)/Naloxone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18% </a:t>
            </a:r>
            <a:r>
              <a:rPr lang="en-US" sz="1200" dirty="0">
                <a:latin typeface="Georgia" panose="02040502050405020303" pitchFamily="18" charset="0"/>
              </a:rPr>
              <a:t>of respondents offer either MAT or naloxone;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17%</a:t>
            </a:r>
            <a:r>
              <a:rPr lang="en-US" sz="1200" dirty="0">
                <a:latin typeface="Georgia" panose="02040502050405020303" pitchFamily="18" charset="0"/>
              </a:rPr>
              <a:t> offer both MAT and naloxone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There was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not</a:t>
            </a:r>
            <a:r>
              <a:rPr lang="en-US" sz="1200" dirty="0">
                <a:latin typeface="Georgia" panose="02040502050405020303" pitchFamily="18" charset="0"/>
              </a:rPr>
              <a:t> a net change in the number of MAT/naloxone providers due to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21%</a:t>
            </a:r>
            <a:r>
              <a:rPr lang="en-US" sz="1200" dirty="0">
                <a:latin typeface="Georgia" panose="02040502050405020303" pitchFamily="18" charset="0"/>
              </a:rPr>
              <a:t> of organizations that do not offer MAT responded that they willing to engage in MAT.</a:t>
            </a:r>
          </a:p>
          <a:p>
            <a:br>
              <a:rPr lang="en-US" sz="1200" dirty="0"/>
            </a:b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43804" y="4704562"/>
            <a:ext cx="3265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This poster focused on the behavioral health community needs assessment for which a presentation was made, and the written report is being produced, but additional products from this internship included: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8 social media infographics/one-pagers using data from past AWP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Flyers regarding SNAP eligibility and CDC’s eviction moratorium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37" y="65593"/>
            <a:ext cx="1696451" cy="571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65BE957-4766-5049-9067-09F70565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6" y="-11552"/>
            <a:ext cx="1162307" cy="6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F6E21-02D7-3D4B-8FEF-96BDFD28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504" y="1130357"/>
            <a:ext cx="5287300" cy="3735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F186D0-4493-A14B-ADD4-4D5576192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997" y="4877507"/>
            <a:ext cx="3985973" cy="1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338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Claire Stroer</dc:creator>
  <cp:lastModifiedBy>Harrison Huang</cp:lastModifiedBy>
  <cp:revision>23</cp:revision>
  <dcterms:created xsi:type="dcterms:W3CDTF">2018-03-28T16:00:41Z</dcterms:created>
  <dcterms:modified xsi:type="dcterms:W3CDTF">2021-04-26T15:38:36Z</dcterms:modified>
</cp:coreProperties>
</file>