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df767ea4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df767ea4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7df767e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7df767e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df767e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df767e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 Fish and Wildlife service did captive breeding in 2003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-some males released after three years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-population now at 205 as of 2016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df767ea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df767ea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7eec6b8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7eec6b8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Conserving the Sonoran Pronghorn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82925" y="166775"/>
            <a:ext cx="81288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Pronghorn </a:t>
            </a:r>
            <a:r>
              <a:rPr b="1" i="1" lang="en" sz="1800"/>
              <a:t>(Antilocapra americana)</a:t>
            </a:r>
            <a:endParaRPr b="1" sz="1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513" y="4750"/>
            <a:ext cx="3419475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7850" y="685400"/>
            <a:ext cx="48423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solidFill>
                  <a:schemeClr val="dk1"/>
                </a:solidFill>
              </a:rPr>
              <a:t>Fa</a:t>
            </a:r>
            <a:r>
              <a:rPr lang="en">
                <a:solidFill>
                  <a:schemeClr val="dk1"/>
                </a:solidFill>
              </a:rPr>
              <a:t>stest mammal in North America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-Has both antlers (shed) and horns (permanent)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 recognized subspecies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-Sonoran subspecies (</a:t>
            </a:r>
            <a:r>
              <a:rPr i="1" lang="en"/>
              <a:t>A. antilocapra sonoriensis) </a:t>
            </a:r>
            <a:r>
              <a:rPr lang="en"/>
              <a:t>has both Endangered and Non-essential Experimental populations exist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-Habitat is mostly grasslands or shrubby grasslands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-Diet mainly consists of protein succulents and forbs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-Threats are predominately Anthropogenic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2724150"/>
            <a:ext cx="189547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Maintenance of populations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 human disturbance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and attend to pronghorn needs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975" y="1687449"/>
            <a:ext cx="3936320" cy="26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cont.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Cabeza Prieta National Wildlife Refuge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Captive breeding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Population growth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predator interactions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Efforts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Cisterns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Water-catchments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Foraging plots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200" y="1627650"/>
            <a:ext cx="3821752" cy="30416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263225" y="4568875"/>
            <a:ext cx="38217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Sonoran Pronghorn released into the wild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Cabeza Prieta National Wildlife Refuge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24950" y="1152475"/>
            <a:ext cx="277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ECOLOGICAL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important consumer and ruminant species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maintains ecological balance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creates natural disturbance with “scrapes”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contributes to ecosystem complexity and vegetative &amp; faunal diversity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904450" y="1152475"/>
            <a:ext cx="333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Native Americans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subsistence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communal hunting activity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skins for clothing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spiritual value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abundance as a sign of nature’s blessing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artifacts: pottery, tools, bones in burials, wall paintings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preserving pronghorn preserves original american culture since they are an original native species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6387700" y="1072675"/>
            <a:ext cx="26166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CONOMIC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beneficial to ranchmen due to diet on vegetation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feed on and maintain the presence of unwanted weeds, desirable grasses grow instead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facilitate growth of vegetation in areas that are overgrazed by livestock.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free service that would otherwise cost $ for labor/maintenance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450" y="102025"/>
            <a:ext cx="1498250" cy="15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 to the Sonoran Pronghorn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Human Threats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-Historical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- Modern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Crises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